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56" r:id="rId2"/>
    <p:sldId id="265" r:id="rId3"/>
    <p:sldId id="264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8BE1D-0CA4-4F1A-B84A-2C3DBBCA6B76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C2F48-C371-47CE-B637-E146BC4EFB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783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94EE77-4446-4AE5-8307-DE9053299775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012297-7C7F-4A4E-8269-587327D85585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062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EE77-4446-4AE5-8307-DE9053299775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2297-7C7F-4A4E-8269-587327D855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36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EE77-4446-4AE5-8307-DE9053299775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2297-7C7F-4A4E-8269-587327D855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477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EE77-4446-4AE5-8307-DE9053299775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2297-7C7F-4A4E-8269-587327D855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03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EE77-4446-4AE5-8307-DE9053299775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2297-7C7F-4A4E-8269-587327D85585}" type="slidenum">
              <a:rPr lang="de-DE" smtClean="0"/>
              <a:t>‹Nr.›</a:t>
            </a:fld>
            <a:endParaRPr lang="de-DE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63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EE77-4446-4AE5-8307-DE9053299775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2297-7C7F-4A4E-8269-587327D855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543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EE77-4446-4AE5-8307-DE9053299775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2297-7C7F-4A4E-8269-587327D855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94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EE77-4446-4AE5-8307-DE9053299775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2297-7C7F-4A4E-8269-587327D855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9024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EE77-4446-4AE5-8307-DE9053299775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2297-7C7F-4A4E-8269-587327D855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839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EE77-4446-4AE5-8307-DE9053299775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2297-7C7F-4A4E-8269-587327D855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687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EE77-4446-4AE5-8307-DE9053299775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12297-7C7F-4A4E-8269-587327D855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82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694EE77-4446-4AE5-8307-DE9053299775}" type="datetimeFigureOut">
              <a:rPr lang="de-DE" smtClean="0"/>
              <a:t>21.11.2020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9012297-7C7F-4A4E-8269-587327D855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87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0.png"/><Relationship Id="rId5" Type="http://schemas.openxmlformats.org/officeDocument/2006/relationships/image" Target="../media/image1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hyperlink" Target="http://www.radio-franziskusschulen.jimdofree.com/" TargetMode="External"/><Relationship Id="rId4" Type="http://schemas.openxmlformats.org/officeDocument/2006/relationships/hyperlink" Target="mailto:info.radio@gmx.a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D0BCC-BC53-4263-86EC-26F168071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310" y="3429000"/>
            <a:ext cx="11019098" cy="1721734"/>
          </a:xfrm>
        </p:spPr>
        <p:txBody>
          <a:bodyPr>
            <a:noAutofit/>
          </a:bodyPr>
          <a:lstStyle/>
          <a:p>
            <a:r>
              <a:rPr lang="de-DE" sz="4000" dirty="0"/>
              <a:t>Schulradio der Franziskusschulen Vöcklabruck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648692-FA51-4639-A317-931D9FA12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099747"/>
            <a:ext cx="11979797" cy="561775"/>
          </a:xfrm>
        </p:spPr>
        <p:txBody>
          <a:bodyPr/>
          <a:lstStyle/>
          <a:p>
            <a:r>
              <a:rPr lang="de-DE" dirty="0"/>
              <a:t>Präsentation St. </a:t>
            </a:r>
            <a:r>
              <a:rPr lang="de-DE"/>
              <a:t>Georgs Bildungspreis 2020</a:t>
            </a:r>
            <a:endParaRPr lang="de-DE" dirty="0"/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967BE8-2823-4E12-A78C-8B4A407C1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25" y="405777"/>
            <a:ext cx="6896349" cy="311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35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3C125E-E8A0-4568-A1A1-C6C25CE4E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 das Radio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2DF7FE-5437-4D94-9D00-FF461CF5B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6612037" cy="4038600"/>
          </a:xfrm>
        </p:spPr>
        <p:txBody>
          <a:bodyPr/>
          <a:lstStyle/>
          <a:p>
            <a:r>
              <a:rPr lang="de-DE" sz="2400" dirty="0"/>
              <a:t>Zweites Schulradio in Oberösterreich</a:t>
            </a:r>
          </a:p>
          <a:p>
            <a:r>
              <a:rPr lang="de-DE" sz="2400" dirty="0"/>
              <a:t>Sind hauptsächlich auf Popular- und Unterhaltungsmusik ausgelegt</a:t>
            </a:r>
          </a:p>
          <a:p>
            <a:r>
              <a:rPr lang="de-DE" sz="2400" dirty="0"/>
              <a:t>Dennoch auch klassische Musik (montags 18-22 Uhr)</a:t>
            </a:r>
          </a:p>
          <a:p>
            <a:r>
              <a:rPr lang="de-DE" sz="2400" dirty="0"/>
              <a:t>Reine Gestaltung von Schülerinnen und Schülern</a:t>
            </a:r>
          </a:p>
          <a:p>
            <a:r>
              <a:rPr lang="de-DE" sz="2400" dirty="0"/>
              <a:t>Sendestart 14. Jänner 2019</a:t>
            </a:r>
          </a:p>
          <a:p>
            <a:r>
              <a:rPr lang="de-DE" sz="2400" dirty="0"/>
              <a:t>Gründungsgeschichte </a:t>
            </a:r>
          </a:p>
          <a:p>
            <a:endParaRPr lang="de-DE" sz="2400" dirty="0"/>
          </a:p>
          <a:p>
            <a:endParaRPr lang="de-DE" dirty="0"/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52D3F0E-1746-4301-B60F-5BF4C912F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448" y="738972"/>
            <a:ext cx="1835552" cy="82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5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B45446-E216-41C9-B5C1-40BA1AA1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Anfänge und erste Planungen</a:t>
            </a:r>
          </a:p>
        </p:txBody>
      </p:sp>
      <p:pic>
        <p:nvPicPr>
          <p:cNvPr id="5" name="Inhaltsplatzhalter 4" descr="Ein Bild, das Tisch, drinnen, Schreibtisch, Computer enthält.&#10;&#10;Automatisch generierte Beschreibung">
            <a:extLst>
              <a:ext uri="{FF2B5EF4-FFF2-40B4-BE49-F238E27FC236}">
                <a16:creationId xmlns:a16="http://schemas.microsoft.com/office/drawing/2014/main" id="{ED9521C4-40FA-4C4E-9F93-05BE75329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" y="1698606"/>
            <a:ext cx="3750160" cy="2109465"/>
          </a:xfrm>
        </p:spPr>
      </p:pic>
      <p:pic>
        <p:nvPicPr>
          <p:cNvPr id="7" name="Grafik 6" descr="Ein Bild, das Tisch, Computer enthält.&#10;&#10;Automatisch generierte Beschreibung">
            <a:extLst>
              <a:ext uri="{FF2B5EF4-FFF2-40B4-BE49-F238E27FC236}">
                <a16:creationId xmlns:a16="http://schemas.microsoft.com/office/drawing/2014/main" id="{8A5122D4-2AB4-469A-80C6-D09364246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" y="4011614"/>
            <a:ext cx="3750160" cy="2109465"/>
          </a:xfrm>
          <a:prstGeom prst="rect">
            <a:avLst/>
          </a:prstGeom>
        </p:spPr>
      </p:pic>
      <p:pic>
        <p:nvPicPr>
          <p:cNvPr id="9" name="Grafik 8" descr="Ein Bild, das Tisch, Computer, Schreibtisch enthält.&#10;&#10;Automatisch generierte Beschreibung">
            <a:extLst>
              <a:ext uri="{FF2B5EF4-FFF2-40B4-BE49-F238E27FC236}">
                <a16:creationId xmlns:a16="http://schemas.microsoft.com/office/drawing/2014/main" id="{85B7A873-CB53-41F4-9A13-037A4B650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712" y="4011614"/>
            <a:ext cx="2812618" cy="2109464"/>
          </a:xfrm>
          <a:prstGeom prst="rect">
            <a:avLst/>
          </a:prstGeom>
        </p:spPr>
      </p:pic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567644A-ADC9-4405-AE71-39F3CF2AB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448" y="738972"/>
            <a:ext cx="1835552" cy="829315"/>
          </a:xfrm>
          <a:prstGeom prst="rect">
            <a:avLst/>
          </a:prstGeom>
        </p:spPr>
      </p:pic>
      <p:pic>
        <p:nvPicPr>
          <p:cNvPr id="4" name="Grafik 3" descr="Ein Bild, das Tisch, Computer enthält.&#10;&#10;Automatisch generierte Beschreibung">
            <a:extLst>
              <a:ext uri="{FF2B5EF4-FFF2-40B4-BE49-F238E27FC236}">
                <a16:creationId xmlns:a16="http://schemas.microsoft.com/office/drawing/2014/main" id="{DD2CE1AC-3822-4D52-A155-B75C50C86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9732" y="2250330"/>
            <a:ext cx="4421369" cy="3316027"/>
          </a:xfrm>
          <a:prstGeom prst="rect">
            <a:avLst/>
          </a:prstGeom>
        </p:spPr>
      </p:pic>
      <p:pic>
        <p:nvPicPr>
          <p:cNvPr id="10" name="Grafik 9" descr="Ein Bild, das drinnen, Tisch, Schreibtisch, Computer enthält.&#10;&#10;Automatisch generierte Beschreibung">
            <a:extLst>
              <a:ext uri="{FF2B5EF4-FFF2-40B4-BE49-F238E27FC236}">
                <a16:creationId xmlns:a16="http://schemas.microsoft.com/office/drawing/2014/main" id="{B376F6B5-A093-4008-825A-DB08101584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87" y="1808540"/>
            <a:ext cx="3110868" cy="188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75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A7188-8BD9-40F9-B39B-B4EDC501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Laufender Sendebetrieb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15D42F-7A94-461F-B2CA-B8515CBC3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80428"/>
            <a:ext cx="9872871" cy="4038600"/>
          </a:xfrm>
        </p:spPr>
        <p:txBody>
          <a:bodyPr>
            <a:normAutofit/>
          </a:bodyPr>
          <a:lstStyle/>
          <a:p>
            <a:r>
              <a:rPr lang="de-DE" sz="2400" dirty="0"/>
              <a:t>Seit Dezember 2019 durchgehender 24h Betrieb</a:t>
            </a:r>
          </a:p>
          <a:p>
            <a:r>
              <a:rPr lang="de-DE" sz="2400" dirty="0"/>
              <a:t>Empfangbar über das Internet in der ganzen Welt</a:t>
            </a:r>
          </a:p>
          <a:p>
            <a:r>
              <a:rPr lang="de-DE" sz="2400" dirty="0"/>
              <a:t>Jährliche Weihnachtsaktion „Christmas-Miracle“</a:t>
            </a:r>
          </a:p>
          <a:p>
            <a:r>
              <a:rPr lang="de-DE" sz="2400" dirty="0"/>
              <a:t>Diverse Sondersendungen zu Schulveranstaltungen</a:t>
            </a:r>
          </a:p>
          <a:p>
            <a:r>
              <a:rPr lang="de-DE" sz="2400" dirty="0"/>
              <a:t>2020: Bau eines neuen, vollfunktionalen Studios</a:t>
            </a:r>
          </a:p>
          <a:p>
            <a:r>
              <a:rPr lang="de-DE" sz="2400" dirty="0"/>
              <a:t>Abwechslungsreiches Programm mit Morning-Shows, Interviews, Informationssendungen, Kulturradio, …</a:t>
            </a:r>
          </a:p>
          <a:p>
            <a:r>
              <a:rPr lang="de-DE" sz="2400" dirty="0"/>
              <a:t>Näheres in der Broschüre (auf der Homepage zum </a:t>
            </a:r>
            <a:r>
              <a:rPr lang="de-DE" sz="2400" dirty="0">
                <a:solidFill>
                  <a:srgbClr val="00B0F0"/>
                </a:solidFill>
              </a:rPr>
              <a:t>Download)</a:t>
            </a: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446E587-D20E-4031-A7BE-1EA5C2C27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448" y="738972"/>
            <a:ext cx="1835552" cy="82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49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2500B-4A83-444B-83ED-A1BC532D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Christmas Miracle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EF3EC19-A9AB-41B5-BE2C-1280C4622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09" t="28731" r="37726" b="6497"/>
          <a:stretch/>
        </p:blipFill>
        <p:spPr>
          <a:xfrm>
            <a:off x="648183" y="1832359"/>
            <a:ext cx="3067292" cy="4359799"/>
          </a:xfrm>
          <a:prstGeom prst="rect">
            <a:avLst/>
          </a:prstGeom>
        </p:spPr>
      </p:pic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D5DBC4D-A3B7-44D1-B79A-F11452C67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448" y="738972"/>
            <a:ext cx="1835552" cy="82931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CF72ABB-9B5B-4B5C-B026-F6DD477F711A}"/>
              </a:ext>
            </a:extLst>
          </p:cNvPr>
          <p:cNvSpPr txBox="1"/>
          <p:nvPr/>
        </p:nvSpPr>
        <p:spPr>
          <a:xfrm>
            <a:off x="4178461" y="1888601"/>
            <a:ext cx="71994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B0F0"/>
                </a:solidFill>
              </a:rPr>
              <a:t>24h durchgehend LIVE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B0F0"/>
                </a:solidFill>
              </a:rPr>
              <a:t>Spenden durch Wunschsongs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B0F0"/>
                </a:solidFill>
              </a:rPr>
              <a:t>Zugunsten „Schüler helfen Schülern“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B0F0"/>
                </a:solidFill>
              </a:rPr>
              <a:t>Weihnachtsgeschichten zu vollen Stunde von LehrerInnen und SchülerInnen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B0F0"/>
                </a:solidFill>
              </a:rPr>
              <a:t>Immer großartige Gäste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B0F0"/>
                </a:solidFill>
              </a:rPr>
              <a:t>Heuer zum 2. Mal (22.12 – 23.12)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3462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DFCC0-1AEB-4284-AFD7-4D2BFB9A1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Hoppalas</a:t>
            </a:r>
            <a:r>
              <a:rPr lang="de-DE" dirty="0"/>
              <a:t> :)</a:t>
            </a:r>
          </a:p>
        </p:txBody>
      </p:sp>
      <p:pic>
        <p:nvPicPr>
          <p:cNvPr id="5" name="Taste verdrückt">
            <a:hlinkClick r:id="" action="ppaction://media"/>
            <a:extLst>
              <a:ext uri="{FF2B5EF4-FFF2-40B4-BE49-F238E27FC236}">
                <a16:creationId xmlns:a16="http://schemas.microsoft.com/office/drawing/2014/main" id="{ED44F189-BBC9-4A21-ACAB-05A7C1C009E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" y="2094013"/>
            <a:ext cx="1079681" cy="1079681"/>
          </a:xfrm>
        </p:spPr>
      </p:pic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89664B4-F868-4757-B934-F3453A8D09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448" y="738972"/>
            <a:ext cx="1835552" cy="82931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620B651-7757-4081-B9B7-851DBA375E64}"/>
              </a:ext>
            </a:extLst>
          </p:cNvPr>
          <p:cNvSpPr txBox="1"/>
          <p:nvPr/>
        </p:nvSpPr>
        <p:spPr>
          <a:xfrm>
            <a:off x="972274" y="3396171"/>
            <a:ext cx="1956121" cy="373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Taste verdrückt</a:t>
            </a:r>
          </a:p>
        </p:txBody>
      </p:sp>
      <p:pic>
        <p:nvPicPr>
          <p:cNvPr id="8" name="Schneeschmelze x2">
            <a:hlinkClick r:id="" action="ppaction://media"/>
            <a:extLst>
              <a:ext uri="{FF2B5EF4-FFF2-40B4-BE49-F238E27FC236}">
                <a16:creationId xmlns:a16="http://schemas.microsoft.com/office/drawing/2014/main" id="{6851B7FB-74C7-401C-8A55-3AC5176817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49582" y="2155503"/>
            <a:ext cx="1079680" cy="107968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DA9F4FD-5EFE-4F03-97FB-42D18A394D02}"/>
              </a:ext>
            </a:extLst>
          </p:cNvPr>
          <p:cNvSpPr txBox="1"/>
          <p:nvPr/>
        </p:nvSpPr>
        <p:spPr>
          <a:xfrm>
            <a:off x="5393468" y="3405585"/>
            <a:ext cx="2391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Schneeschmelze mal 2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42133D4-E8F9-423F-81CC-F1207ED80E8F}"/>
              </a:ext>
            </a:extLst>
          </p:cNvPr>
          <p:cNvSpPr txBox="1"/>
          <p:nvPr/>
        </p:nvSpPr>
        <p:spPr>
          <a:xfrm>
            <a:off x="2990237" y="3396170"/>
            <a:ext cx="229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Mikrofon geht wieder</a:t>
            </a:r>
          </a:p>
        </p:txBody>
      </p:sp>
      <p:pic>
        <p:nvPicPr>
          <p:cNvPr id="12" name="Hoffnung auf 2021">
            <a:hlinkClick r:id="" action="ppaction://media"/>
            <a:extLst>
              <a:ext uri="{FF2B5EF4-FFF2-40B4-BE49-F238E27FC236}">
                <a16:creationId xmlns:a16="http://schemas.microsoft.com/office/drawing/2014/main" id="{0C556902-33C1-41DE-92BD-2C5B333A12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6890" y="4179532"/>
            <a:ext cx="1222888" cy="122288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6458312-AC09-4D94-AC75-67CBA22F7658}"/>
              </a:ext>
            </a:extLst>
          </p:cNvPr>
          <p:cNvSpPr txBox="1"/>
          <p:nvPr/>
        </p:nvSpPr>
        <p:spPr>
          <a:xfrm>
            <a:off x="4812232" y="5660021"/>
            <a:ext cx="200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Hoffnung auf 2021</a:t>
            </a:r>
          </a:p>
        </p:txBody>
      </p:sp>
      <p:pic>
        <p:nvPicPr>
          <p:cNvPr id="16" name="Name">
            <a:hlinkClick r:id="" action="ppaction://media"/>
            <a:extLst>
              <a:ext uri="{FF2B5EF4-FFF2-40B4-BE49-F238E27FC236}">
                <a16:creationId xmlns:a16="http://schemas.microsoft.com/office/drawing/2014/main" id="{0C101A0B-A70F-4AAD-866D-5B09D2CF8B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95826" y="2177721"/>
            <a:ext cx="1035243" cy="103524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EB02F82D-BF50-4B94-8486-62FF0722A32E}"/>
              </a:ext>
            </a:extLst>
          </p:cNvPr>
          <p:cNvSpPr txBox="1"/>
          <p:nvPr/>
        </p:nvSpPr>
        <p:spPr>
          <a:xfrm>
            <a:off x="8096490" y="3421307"/>
            <a:ext cx="223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Probleme mit Namen</a:t>
            </a:r>
          </a:p>
        </p:txBody>
      </p:sp>
      <p:pic>
        <p:nvPicPr>
          <p:cNvPr id="3" name="Mikrofon geht wieder">
            <a:hlinkClick r:id="" action="ppaction://media"/>
            <a:extLst>
              <a:ext uri="{FF2B5EF4-FFF2-40B4-BE49-F238E27FC236}">
                <a16:creationId xmlns:a16="http://schemas.microsoft.com/office/drawing/2014/main" id="{CC66195B-AF24-4A61-8EFE-B6962CD3863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76778" y="2121712"/>
            <a:ext cx="1118706" cy="11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7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6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4634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00FAB4-2C3B-425B-AA63-A1B48E92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 kann man uns hören!</a:t>
            </a:r>
          </a:p>
        </p:txBody>
      </p:sp>
      <p:pic>
        <p:nvPicPr>
          <p:cNvPr id="1026" name="Picture 2" descr="CampusRadio">
            <a:extLst>
              <a:ext uri="{FF2B5EF4-FFF2-40B4-BE49-F238E27FC236}">
                <a16:creationId xmlns:a16="http://schemas.microsoft.com/office/drawing/2014/main" id="{046F78D1-3D9D-484C-8E0A-477659AA0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898" y="1041721"/>
            <a:ext cx="1531488" cy="37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7AC415E-25C4-44B3-A129-629634242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448" y="738972"/>
            <a:ext cx="1835552" cy="829315"/>
          </a:xfrm>
          <a:prstGeom prst="rect">
            <a:avLst/>
          </a:prstGeom>
        </p:spPr>
      </p:pic>
      <p:pic>
        <p:nvPicPr>
          <p:cNvPr id="13" name="Bildschirmaufzeichnung 12">
            <a:hlinkClick r:id="" action="ppaction://media"/>
            <a:extLst>
              <a:ext uri="{FF2B5EF4-FFF2-40B4-BE49-F238E27FC236}">
                <a16:creationId xmlns:a16="http://schemas.microsoft.com/office/drawing/2014/main" id="{664AD676-6461-49BB-AD86-ACCBA24315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1845" y="1697659"/>
            <a:ext cx="9217829" cy="49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1967BE8-2823-4E12-A78C-8B4A407C1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30" y="1248288"/>
            <a:ext cx="4134940" cy="1868196"/>
          </a:xfrm>
          <a:prstGeom prst="rect">
            <a:avLst/>
          </a:prstGeom>
        </p:spPr>
      </p:pic>
      <p:pic>
        <p:nvPicPr>
          <p:cNvPr id="4" name="Grafik 3" descr="Bildergebnis für instagram logo&quot;">
            <a:extLst>
              <a:ext uri="{FF2B5EF4-FFF2-40B4-BE49-F238E27FC236}">
                <a16:creationId xmlns:a16="http://schemas.microsoft.com/office/drawing/2014/main" id="{49B1F304-A40F-4C19-9275-EABCEDF349A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66" y="5854271"/>
            <a:ext cx="740780" cy="6305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5958067-D62E-4C6D-87EF-143F9B36E1A7}"/>
              </a:ext>
            </a:extLst>
          </p:cNvPr>
          <p:cNvSpPr txBox="1"/>
          <p:nvPr/>
        </p:nvSpPr>
        <p:spPr>
          <a:xfrm>
            <a:off x="1982569" y="3881424"/>
            <a:ext cx="853881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info.radio@gmx.at</a:t>
            </a:r>
            <a:endParaRPr lang="de-DE" sz="3200" dirty="0">
              <a:solidFill>
                <a:schemeClr val="bg1"/>
              </a:solidFill>
            </a:endParaRPr>
          </a:p>
          <a:p>
            <a:endParaRPr lang="de-DE" sz="3200" dirty="0">
              <a:solidFill>
                <a:schemeClr val="bg1"/>
              </a:solidFill>
            </a:endParaRPr>
          </a:p>
          <a:p>
            <a:r>
              <a:rPr lang="de-DE" sz="3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www.radio-franziskusschulen.jimdofree.com</a:t>
            </a:r>
            <a:endParaRPr lang="de-DE" sz="3200" dirty="0">
              <a:solidFill>
                <a:schemeClr val="bg1"/>
              </a:solidFill>
            </a:endParaRPr>
          </a:p>
          <a:p>
            <a:endParaRPr lang="de-DE" sz="3200" dirty="0">
              <a:solidFill>
                <a:schemeClr val="bg1"/>
              </a:solidFill>
            </a:endParaRPr>
          </a:p>
          <a:p>
            <a:r>
              <a:rPr lang="de-DE" sz="3200" dirty="0" err="1">
                <a:solidFill>
                  <a:schemeClr val="bg1"/>
                </a:solidFill>
              </a:rPr>
              <a:t>radiofranziskusschulen</a:t>
            </a:r>
            <a:endParaRPr lang="de-DE" sz="3200" dirty="0">
              <a:solidFill>
                <a:schemeClr val="bg1"/>
              </a:solidFill>
            </a:endParaRPr>
          </a:p>
          <a:p>
            <a:endParaRPr lang="de-DE" dirty="0"/>
          </a:p>
        </p:txBody>
      </p:sp>
      <p:pic>
        <p:nvPicPr>
          <p:cNvPr id="8" name="Grafik 7" descr="Bildergebnis für google logo&quot;">
            <a:extLst>
              <a:ext uri="{FF2B5EF4-FFF2-40B4-BE49-F238E27FC236}">
                <a16:creationId xmlns:a16="http://schemas.microsoft.com/office/drawing/2014/main" id="{6BE29398-3D6E-42C2-8A06-DEAA15105BF7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18826"/>
          <a:stretch/>
        </p:blipFill>
        <p:spPr bwMode="auto">
          <a:xfrm>
            <a:off x="1160203" y="4898465"/>
            <a:ext cx="691743" cy="630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A937783-13E3-44A3-8634-AFCCD8F8B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37" y="3881424"/>
            <a:ext cx="691743" cy="69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28993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TM03457444[[fn=Fundament]]</Template>
  <TotalTime>0</TotalTime>
  <Words>177</Words>
  <Application>Microsoft Office PowerPoint</Application>
  <PresentationFormat>Breitbild</PresentationFormat>
  <Paragraphs>37</Paragraphs>
  <Slides>8</Slides>
  <Notes>0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Corbel</vt:lpstr>
      <vt:lpstr>Basis</vt:lpstr>
      <vt:lpstr>Schulradio der Franziskusschulen Vöcklabruck</vt:lpstr>
      <vt:lpstr>Über das Radio</vt:lpstr>
      <vt:lpstr>Anfänge und erste Planungen</vt:lpstr>
      <vt:lpstr>Laufender Sendebetrieb</vt:lpstr>
      <vt:lpstr>Christmas Miracle</vt:lpstr>
      <vt:lpstr>Hoppalas :)</vt:lpstr>
      <vt:lpstr>So kann man uns hören!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Schulradio der Franziskusschulen Vöcklabruck</dc:title>
  <dc:creator>Takács Tobias Laurenz</dc:creator>
  <cp:lastModifiedBy>Takács Tobias Laurenz</cp:lastModifiedBy>
  <cp:revision>27</cp:revision>
  <dcterms:created xsi:type="dcterms:W3CDTF">2020-11-13T12:54:50Z</dcterms:created>
  <dcterms:modified xsi:type="dcterms:W3CDTF">2020-11-21T10:17:36Z</dcterms:modified>
</cp:coreProperties>
</file>